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2" autoAdjust="0"/>
    <p:restoredTop sz="94660"/>
  </p:normalViewPr>
  <p:slideViewPr>
    <p:cSldViewPr snapToGrid="0">
      <p:cViewPr varScale="1">
        <p:scale>
          <a:sx n="66" d="100"/>
          <a:sy n="66" d="100"/>
        </p:scale>
        <p:origin x="52" y="6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66B83F-6753-5AFF-1E05-56B9B883C0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8E6DF43-48A2-324C-658A-C448FEC12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113E72-FBFD-B48C-D833-2BB9F1A6A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74767-F2BF-45F8-BC81-7FE34E9DD89C}" type="datetimeFigureOut">
              <a:rPr lang="zh-CN" altLang="en-US" smtClean="0"/>
              <a:t>2024/11/21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6A4938-24E5-6080-F4CF-A01BE5F54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6CAF38-7658-5C43-1DE5-ED2B20C3E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BB1B-8839-4F59-B751-CE6B4D6EEC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9333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F9301A-C8A1-20E9-13DD-6A5CC4A37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148EDB4-0815-8A8B-0D5C-A618D17C64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46EBF1-CAAD-AB24-C488-65C1C660B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74767-F2BF-45F8-BC81-7FE34E9DD89C}" type="datetimeFigureOut">
              <a:rPr lang="zh-CN" altLang="en-US" smtClean="0"/>
              <a:t>2024/11/21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DABA46-F6F0-5759-ED98-C4AD0AD0F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C2B8BB-04E1-5D6A-E0E7-0B7D8D109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BB1B-8839-4F59-B751-CE6B4D6EEC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5841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8C30D8D-B228-2759-76E9-6C9FC202BD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51B0EB8-6236-89A7-6A0F-E98D2AA750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0458EA-644E-9277-1E4C-CB14CD8C8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74767-F2BF-45F8-BC81-7FE34E9DD89C}" type="datetimeFigureOut">
              <a:rPr lang="zh-CN" altLang="en-US" smtClean="0"/>
              <a:t>2024/11/21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87D9A2-37FD-0B32-C5C6-8953447F2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CC76D6-3E3F-4A15-DFE0-AC21CDF6C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BB1B-8839-4F59-B751-CE6B4D6EEC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429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61F749-025B-6D0D-C63E-D7186374C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040A92-71CC-C626-C15D-67789328A5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58B114-C3C8-9D10-4C19-71C2FDF35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74767-F2BF-45F8-BC81-7FE34E9DD89C}" type="datetimeFigureOut">
              <a:rPr lang="zh-CN" altLang="en-US" smtClean="0"/>
              <a:t>2024/11/21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1FBDBB-2FDC-03E2-0BD4-655B90910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4897B4-4217-744E-DAA7-4C66B88A8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BB1B-8839-4F59-B751-CE6B4D6EEC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1976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93E625-4DCC-F489-E879-3ABA5B23E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5DD743-AE82-0F4A-163F-6C5A68FEDC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BC0B40-2C8A-FA4B-5364-04FC466AC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74767-F2BF-45F8-BC81-7FE34E9DD89C}" type="datetimeFigureOut">
              <a:rPr lang="zh-CN" altLang="en-US" smtClean="0"/>
              <a:t>2024/11/21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DFA0C8-A904-251F-4FE3-78CF6A41A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515AB5-E5E5-0CF2-1EEA-5B4F9EE56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BB1B-8839-4F59-B751-CE6B4D6EEC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2103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B37674-3D86-E008-1DEB-5924A594A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BF4DDF2-8579-F169-07A2-7215C5B00C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EAB1305-7C56-6BA6-8FD5-AED00D67C5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E7EABBB-9FDE-B606-6459-BEC6AA159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74767-F2BF-45F8-BC81-7FE34E9DD89C}" type="datetimeFigureOut">
              <a:rPr lang="zh-CN" altLang="en-US" smtClean="0"/>
              <a:t>2024/11/21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633382C-7FC3-E89C-9C97-C2A50B087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E7DB4AF-7D00-0209-D2C3-BD98BBD18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BB1B-8839-4F59-B751-CE6B4D6EEC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2525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4A9DCE-B80E-DBC3-66A4-621430C96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D5CFD6A-5ED1-9910-7166-B1C959A1D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2F05075-B4EE-D7CC-9BA5-5A0902F945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C1345E3-2F6F-C3F4-8944-EC7CD2D6FC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AE52DA8-F745-C957-E8E4-D256D232FB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D75092B-A2E5-8EC2-95B8-40EDAA4AD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74767-F2BF-45F8-BC81-7FE34E9DD89C}" type="datetimeFigureOut">
              <a:rPr lang="zh-CN" altLang="en-US" smtClean="0"/>
              <a:t>2024/11/21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FC4BF21-63A9-22DF-7009-4235429EB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E29D4FD-F065-5043-09BA-4460B52C9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BB1B-8839-4F59-B751-CE6B4D6EEC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8916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72C72A-0C9B-B364-ACA4-6AC020BFA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FDE1CA0-57B8-994D-C7EA-301209273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74767-F2BF-45F8-BC81-7FE34E9DD89C}" type="datetimeFigureOut">
              <a:rPr lang="zh-CN" altLang="en-US" smtClean="0"/>
              <a:t>2024/11/21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E8A0A86-51EF-5336-B01B-2366E60B5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E568755-6229-1EB3-2045-9FBA97D98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BB1B-8839-4F59-B751-CE6B4D6EEC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8762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F785D03-7BFE-B20C-37DA-653574122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74767-F2BF-45F8-BC81-7FE34E9DD89C}" type="datetimeFigureOut">
              <a:rPr lang="zh-CN" altLang="en-US" smtClean="0"/>
              <a:t>2024/11/21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FD50B64-0E7A-ADAA-B278-D74B1023B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4674D8A-3AA4-F00F-A2F4-906B9DB7B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BB1B-8839-4F59-B751-CE6B4D6EEC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3601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E690C8-8AFF-69FB-1795-AADB504C7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CF2780-77DC-0AF7-D71C-89C4F75256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71D5BF7-EE3B-B504-7085-72A5217841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22F45DF-14CC-AE8E-91B2-D65AB38D1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74767-F2BF-45F8-BC81-7FE34E9DD89C}" type="datetimeFigureOut">
              <a:rPr lang="zh-CN" altLang="en-US" smtClean="0"/>
              <a:t>2024/11/21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988A936-6338-34E8-5890-55BCFBCDD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837AEAA-E58B-7382-BBDC-1A7C71A7E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BB1B-8839-4F59-B751-CE6B4D6EEC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4558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901385-F0BD-2B4D-EED3-5E7EF7FB9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65E6230-CCF8-7DF9-8B7B-4D0A976FA7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35F6ECF-AD87-F97E-ADB1-FDA408AE80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36FC42A-9578-874F-84F8-6E09A27DF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74767-F2BF-45F8-BC81-7FE34E9DD89C}" type="datetimeFigureOut">
              <a:rPr lang="zh-CN" altLang="en-US" smtClean="0"/>
              <a:t>2024/11/21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1B1BB39-A1F0-BE3D-F4C2-685104C6B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3F2B7F-E257-6493-1F1A-EED72503A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BB1B-8839-4F59-B751-CE6B4D6EEC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9970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7A04582-9201-4280-3717-A28C5FE91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DE6200-E681-DBBC-3846-175287B8D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D06BDB-0B94-1130-650C-A48C6B35D3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674767-F2BF-45F8-BC81-7FE34E9DD89C}" type="datetimeFigureOut">
              <a:rPr lang="zh-CN" altLang="en-US" smtClean="0"/>
              <a:t>2024/11/21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7BD242-F313-AE83-AFEE-8F0D5FDE33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951C1D-D584-C35B-3328-463BF60F95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7BB1B-8839-4F59-B751-CE6B4D6EEC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8188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D0E8E1-F691-5F97-E243-012C10EE4D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54518" y="737184"/>
            <a:ext cx="6904522" cy="805264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前端技术栈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0848E56-35F5-F17E-EA81-3DB404750C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8884" y="2165685"/>
            <a:ext cx="9994232" cy="3467501"/>
          </a:xfrm>
        </p:spPr>
        <p:txBody>
          <a:bodyPr/>
          <a:lstStyle/>
          <a:p>
            <a:pPr marL="457200" indent="-457200" algn="l">
              <a:buAutoNum type="arabicPeriod"/>
            </a:pPr>
            <a:r>
              <a:rPr lang="en-US" altLang="zh-CN" dirty="0"/>
              <a:t>Vue2</a:t>
            </a:r>
          </a:p>
          <a:p>
            <a:pPr marL="457200" indent="-457200" algn="l">
              <a:buAutoNum type="arabicPeriod"/>
            </a:pPr>
            <a:r>
              <a:rPr lang="en-US" altLang="zh-CN" dirty="0"/>
              <a:t>Vue-router</a:t>
            </a:r>
          </a:p>
          <a:p>
            <a:pPr marL="457200" indent="-457200" algn="l">
              <a:buAutoNum type="arabicPeriod"/>
            </a:pPr>
            <a:r>
              <a:rPr lang="en-US" altLang="zh-CN" dirty="0" err="1"/>
              <a:t>ElementUI</a:t>
            </a:r>
            <a:endParaRPr lang="en-US" altLang="zh-CN" dirty="0"/>
          </a:p>
          <a:p>
            <a:pPr marL="457200" indent="-457200" algn="l">
              <a:buAutoNum type="arabicPeriod"/>
            </a:pPr>
            <a:r>
              <a:rPr lang="en-US" altLang="zh-CN" dirty="0"/>
              <a:t>Axios</a:t>
            </a:r>
          </a:p>
          <a:p>
            <a:pPr marL="457200" indent="-457200" algn="l">
              <a:buAutoNum type="arabicPeriod"/>
            </a:pPr>
            <a:r>
              <a:rPr lang="en-US" altLang="zh-CN" dirty="0"/>
              <a:t>WebSocket</a:t>
            </a:r>
          </a:p>
          <a:p>
            <a:pPr marL="457200" indent="-457200" algn="l">
              <a:buAutoNum type="arabicPeriod"/>
            </a:pPr>
            <a:r>
              <a:rPr lang="en-US" altLang="zh-CN" dirty="0"/>
              <a:t>Vue-cli4</a:t>
            </a:r>
          </a:p>
          <a:p>
            <a:pPr marL="457200" indent="-457200" algn="l">
              <a:buAutoNum type="arabicPeriod"/>
            </a:pPr>
            <a:r>
              <a:rPr lang="en-US" altLang="zh-CN" dirty="0" err="1"/>
              <a:t>vuex</a:t>
            </a:r>
            <a:endParaRPr lang="en-US" altLang="zh-CN" dirty="0"/>
          </a:p>
          <a:p>
            <a:pPr marL="457200" indent="-457200" algn="l">
              <a:buAutoNum type="arabicPeriod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72465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FBE2C89-5E41-E989-FCCF-DC6561B2F193}"/>
              </a:ext>
            </a:extLst>
          </p:cNvPr>
          <p:cNvSpPr txBox="1"/>
          <p:nvPr/>
        </p:nvSpPr>
        <p:spPr>
          <a:xfrm>
            <a:off x="4860758" y="288758"/>
            <a:ext cx="3551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登录</a:t>
            </a:r>
            <a:r>
              <a:rPr lang="en-US" altLang="zh-CN" sz="3600" dirty="0"/>
              <a:t>/</a:t>
            </a:r>
            <a:r>
              <a:rPr lang="zh-CN" altLang="en-US" sz="3600" dirty="0"/>
              <a:t>注册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6496101-B676-D541-BE72-87F2E627F5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34" y="2065234"/>
            <a:ext cx="5916234" cy="341359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294F814-9A39-EBEC-A856-46BABE545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6334" y="2065234"/>
            <a:ext cx="5906703" cy="3413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623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13</Words>
  <Application>Microsoft Office PowerPoint</Application>
  <PresentationFormat>宽屏</PresentationFormat>
  <Paragraphs>9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前端技术栈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Tengyue Zhang</dc:creator>
  <cp:lastModifiedBy>Tengyue Zhang</cp:lastModifiedBy>
  <cp:revision>4</cp:revision>
  <dcterms:created xsi:type="dcterms:W3CDTF">2024-11-21T11:21:11Z</dcterms:created>
  <dcterms:modified xsi:type="dcterms:W3CDTF">2024-11-21T11:25:03Z</dcterms:modified>
</cp:coreProperties>
</file>

<file path=docProps/thumbnail.jpeg>
</file>